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50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4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70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5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94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2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8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1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40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1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92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77CF0-0F23-48F1-B7B0-157CAE125B45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934AA-EEB8-478A-99A4-D996FCDCB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19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97009B0-4DD0-4A6F-9EBD-B0C59A16EE73}"/>
              </a:ext>
            </a:extLst>
          </p:cNvPr>
          <p:cNvSpPr/>
          <p:nvPr/>
        </p:nvSpPr>
        <p:spPr>
          <a:xfrm>
            <a:off x="0" y="0"/>
            <a:ext cx="9144000" cy="10287000"/>
          </a:xfrm>
          <a:prstGeom prst="roundRect">
            <a:avLst>
              <a:gd name="adj" fmla="val 4667"/>
            </a:avLst>
          </a:prstGeom>
          <a:solidFill>
            <a:srgbClr val="FEF1E0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6919732-5C8D-423F-B548-50DF3363E46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8F9942-D6D2-484D-8214-B5BAFD702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2806065"/>
            <a:ext cx="4674870" cy="4674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F0DD4D-220B-4085-8CD8-A9D868B2D64C}"/>
              </a:ext>
            </a:extLst>
          </p:cNvPr>
          <p:cNvSpPr txBox="1"/>
          <p:nvPr/>
        </p:nvSpPr>
        <p:spPr>
          <a:xfrm>
            <a:off x="9758362" y="-139549"/>
            <a:ext cx="8529638" cy="522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6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sz="7500" b="1" dirty="0">
                <a:solidFill>
                  <a:schemeClr val="accent1">
                    <a:lumMod val="75000"/>
                  </a:schemeClr>
                </a:solidFill>
                <a:latin typeface="Cabin Sketch" panose="020B0503050202020004" pitchFamily="34" charset="0"/>
              </a:rPr>
              <a:t>Letters ABC</a:t>
            </a:r>
          </a:p>
          <a:p>
            <a:pPr>
              <a:lnSpc>
                <a:spcPct val="200000"/>
              </a:lnSpc>
            </a:pPr>
            <a:r>
              <a:rPr lang="en-US" altLang="zh-CN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Let your kid learn letters ABC with the story</a:t>
            </a:r>
            <a:endParaRPr lang="zh-CN" altLang="en-US" sz="3300" dirty="0">
              <a:solidFill>
                <a:schemeClr val="tx1">
                  <a:lumMod val="85000"/>
                  <a:lumOff val="15000"/>
                </a:schemeClr>
              </a:solidFill>
              <a:latin typeface="Cabin Sketch" panose="020B05030502020200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9F2390A-7437-4853-9533-FBD8C53CCE64}"/>
              </a:ext>
            </a:extLst>
          </p:cNvPr>
          <p:cNvSpPr/>
          <p:nvPr/>
        </p:nvSpPr>
        <p:spPr>
          <a:xfrm>
            <a:off x="9758363" y="6452159"/>
            <a:ext cx="2228850" cy="9340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Age: 5-7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Cabin Sketch" panose="020B05030502020200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9FC1834-DF8B-4E55-85BF-178C00CC7FC4}"/>
              </a:ext>
            </a:extLst>
          </p:cNvPr>
          <p:cNvSpPr/>
          <p:nvPr/>
        </p:nvSpPr>
        <p:spPr>
          <a:xfrm>
            <a:off x="12601575" y="6452159"/>
            <a:ext cx="2228850" cy="9340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Time: 5 min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Cabin Sketch" panose="020B05030502020200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573BD4-E4FA-4FAA-A259-000D8AEB838C}"/>
              </a:ext>
            </a:extLst>
          </p:cNvPr>
          <p:cNvSpPr/>
          <p:nvPr/>
        </p:nvSpPr>
        <p:spPr>
          <a:xfrm>
            <a:off x="15444788" y="6452159"/>
            <a:ext cx="2228850" cy="93400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Pages: 6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Cabin Sketch" panose="020B0503050202020004" pitchFamily="34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AF5502F-4E87-4053-8E28-45779C3FCAFD}"/>
              </a:ext>
            </a:extLst>
          </p:cNvPr>
          <p:cNvSpPr/>
          <p:nvPr/>
        </p:nvSpPr>
        <p:spPr>
          <a:xfrm>
            <a:off x="9758361" y="8659136"/>
            <a:ext cx="2843214" cy="93400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bin Sketch" panose="020B0503050202020004" pitchFamily="34" charset="0"/>
              </a:rPr>
              <a:t>Start</a:t>
            </a:r>
            <a:endParaRPr lang="zh-CN" altLang="en-US" sz="3600" b="1" dirty="0">
              <a:solidFill>
                <a:schemeClr val="bg1"/>
              </a:solidFill>
              <a:latin typeface="Cabin Sketch" panose="020B05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0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97009B0-4DD0-4A6F-9EBD-B0C59A16EE73}"/>
              </a:ext>
            </a:extLst>
          </p:cNvPr>
          <p:cNvSpPr/>
          <p:nvPr/>
        </p:nvSpPr>
        <p:spPr>
          <a:xfrm>
            <a:off x="0" y="0"/>
            <a:ext cx="9144000" cy="10287000"/>
          </a:xfrm>
          <a:prstGeom prst="roundRect">
            <a:avLst>
              <a:gd name="adj" fmla="val 4667"/>
            </a:avLst>
          </a:prstGeom>
          <a:solidFill>
            <a:srgbClr val="FEF1E0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6919732-5C8D-423F-B548-50DF3363E46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8F9942-D6D2-484D-8214-B5BAFD702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850" y="2806065"/>
            <a:ext cx="4674870" cy="4674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F0DD4D-220B-4085-8CD8-A9D868B2D64C}"/>
              </a:ext>
            </a:extLst>
          </p:cNvPr>
          <p:cNvSpPr txBox="1"/>
          <p:nvPr/>
        </p:nvSpPr>
        <p:spPr>
          <a:xfrm>
            <a:off x="9758362" y="-139549"/>
            <a:ext cx="8529638" cy="522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6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zh-CN" sz="7500" b="1" dirty="0">
                <a:solidFill>
                  <a:schemeClr val="accent1">
                    <a:lumMod val="75000"/>
                  </a:schemeClr>
                </a:solidFill>
                <a:latin typeface="Cabin Sketch" panose="020B0503050202020004" pitchFamily="34" charset="0"/>
              </a:rPr>
              <a:t>Let’s Count</a:t>
            </a:r>
          </a:p>
          <a:p>
            <a:pPr>
              <a:lnSpc>
                <a:spcPct val="200000"/>
              </a:lnSpc>
            </a:pPr>
            <a:r>
              <a:rPr lang="en-US" altLang="zh-CN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Let your kid learn to count with the story</a:t>
            </a:r>
            <a:endParaRPr lang="zh-CN" altLang="en-US" sz="3300" dirty="0">
              <a:solidFill>
                <a:schemeClr val="tx1">
                  <a:lumMod val="85000"/>
                  <a:lumOff val="15000"/>
                </a:schemeClr>
              </a:solidFill>
              <a:latin typeface="Cabin Sketch" panose="020B05030502020200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9F2390A-7437-4853-9533-FBD8C53CCE64}"/>
              </a:ext>
            </a:extLst>
          </p:cNvPr>
          <p:cNvSpPr/>
          <p:nvPr/>
        </p:nvSpPr>
        <p:spPr>
          <a:xfrm>
            <a:off x="9758363" y="6452159"/>
            <a:ext cx="2228850" cy="9340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Age: 5-7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Cabin Sketch" panose="020B05030502020200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9FC1834-DF8B-4E55-85BF-178C00CC7FC4}"/>
              </a:ext>
            </a:extLst>
          </p:cNvPr>
          <p:cNvSpPr/>
          <p:nvPr/>
        </p:nvSpPr>
        <p:spPr>
          <a:xfrm>
            <a:off x="12601575" y="6452159"/>
            <a:ext cx="2228850" cy="9340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Time: 5 min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Cabin Sketch" panose="020B05030502020200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573BD4-E4FA-4FAA-A259-000D8AEB838C}"/>
              </a:ext>
            </a:extLst>
          </p:cNvPr>
          <p:cNvSpPr/>
          <p:nvPr/>
        </p:nvSpPr>
        <p:spPr>
          <a:xfrm>
            <a:off x="15444788" y="6452159"/>
            <a:ext cx="2228850" cy="93400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Pages: 5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Cabin Sketch" panose="020B0503050202020004" pitchFamily="34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AF5502F-4E87-4053-8E28-45779C3FCAFD}"/>
              </a:ext>
            </a:extLst>
          </p:cNvPr>
          <p:cNvSpPr/>
          <p:nvPr/>
        </p:nvSpPr>
        <p:spPr>
          <a:xfrm>
            <a:off x="9758361" y="8659136"/>
            <a:ext cx="2843214" cy="93400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bin Sketch" panose="020B0503050202020004" pitchFamily="34" charset="0"/>
              </a:rPr>
              <a:t>Start</a:t>
            </a:r>
            <a:endParaRPr lang="zh-CN" altLang="en-US" sz="3600" b="1" dirty="0">
              <a:solidFill>
                <a:schemeClr val="bg1"/>
              </a:solidFill>
              <a:latin typeface="Cabin Sketch" panose="020B05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1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97009B0-4DD0-4A6F-9EBD-B0C59A16EE73}"/>
              </a:ext>
            </a:extLst>
          </p:cNvPr>
          <p:cNvSpPr/>
          <p:nvPr/>
        </p:nvSpPr>
        <p:spPr>
          <a:xfrm>
            <a:off x="0" y="0"/>
            <a:ext cx="9144000" cy="10287000"/>
          </a:xfrm>
          <a:prstGeom prst="roundRect">
            <a:avLst>
              <a:gd name="adj" fmla="val 4667"/>
            </a:avLst>
          </a:prstGeom>
          <a:solidFill>
            <a:srgbClr val="FEF1E0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6919732-5C8D-423F-B548-50DF3363E46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8F9942-D6D2-484D-8214-B5BAFD702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65" y="1848803"/>
            <a:ext cx="4674870" cy="4674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F0DD4D-220B-4085-8CD8-A9D868B2D64C}"/>
              </a:ext>
            </a:extLst>
          </p:cNvPr>
          <p:cNvSpPr txBox="1"/>
          <p:nvPr/>
        </p:nvSpPr>
        <p:spPr>
          <a:xfrm>
            <a:off x="9758362" y="-139549"/>
            <a:ext cx="8529638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6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Read More!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AF5502F-4E87-4053-8E28-45779C3FCAFD}"/>
              </a:ext>
            </a:extLst>
          </p:cNvPr>
          <p:cNvSpPr/>
          <p:nvPr/>
        </p:nvSpPr>
        <p:spPr>
          <a:xfrm>
            <a:off x="1094421" y="8372475"/>
            <a:ext cx="2843214" cy="93400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bin Sketch" panose="020B0503050202020004" pitchFamily="34" charset="0"/>
              </a:rPr>
              <a:t>Repeat</a:t>
            </a:r>
            <a:endParaRPr lang="zh-CN" altLang="en-US" sz="3600" b="1" dirty="0">
              <a:solidFill>
                <a:schemeClr val="bg1"/>
              </a:solidFill>
              <a:latin typeface="Cabin Sketch" panose="020B05030502020200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A393A39-B508-437E-9777-A97EA4A4AE71}"/>
              </a:ext>
            </a:extLst>
          </p:cNvPr>
          <p:cNvSpPr/>
          <p:nvPr/>
        </p:nvSpPr>
        <p:spPr>
          <a:xfrm>
            <a:off x="5180646" y="8372475"/>
            <a:ext cx="2843214" cy="93400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bin Sketch" panose="020B0503050202020004" pitchFamily="34" charset="0"/>
              </a:rPr>
              <a:t>Next</a:t>
            </a:r>
            <a:endParaRPr lang="zh-CN" altLang="en-US" sz="3600" b="1" dirty="0">
              <a:solidFill>
                <a:schemeClr val="bg1"/>
              </a:solidFill>
              <a:latin typeface="Cabin Sketch" panose="020B05030502020200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D45DB9-F76A-4926-A5D1-3DC6AE4CD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6" t="1356" r="23965" b="6977"/>
          <a:stretch/>
        </p:blipFill>
        <p:spPr>
          <a:xfrm>
            <a:off x="10238421" y="2254977"/>
            <a:ext cx="324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0A55E6-DF86-40A2-B6A8-7986A5CD85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0" r="22960" b="5360"/>
          <a:stretch/>
        </p:blipFill>
        <p:spPr>
          <a:xfrm>
            <a:off x="14050056" y="2254977"/>
            <a:ext cx="324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7089E6-0BC6-45DC-AEBA-5D191A3E58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8" t="1317" r="21008" b="1618"/>
          <a:stretch/>
        </p:blipFill>
        <p:spPr>
          <a:xfrm>
            <a:off x="10238556" y="6066477"/>
            <a:ext cx="324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D7FE15-354A-4EE6-BDDC-D484021FC0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5" t="4746" r="22468" b="8878"/>
          <a:stretch/>
        </p:blipFill>
        <p:spPr>
          <a:xfrm>
            <a:off x="14050056" y="6066477"/>
            <a:ext cx="324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839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97009B0-4DD0-4A6F-9EBD-B0C59A16EE73}"/>
              </a:ext>
            </a:extLst>
          </p:cNvPr>
          <p:cNvSpPr/>
          <p:nvPr/>
        </p:nvSpPr>
        <p:spPr>
          <a:xfrm>
            <a:off x="0" y="0"/>
            <a:ext cx="9144000" cy="10287000"/>
          </a:xfrm>
          <a:prstGeom prst="roundRect">
            <a:avLst>
              <a:gd name="adj" fmla="val 4667"/>
            </a:avLst>
          </a:prstGeom>
          <a:solidFill>
            <a:srgbClr val="FEF1E0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6919732-5C8D-423F-B548-50DF3363E460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8F9942-D6D2-484D-8214-B5BAFD702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4565" y="1848803"/>
            <a:ext cx="4674870" cy="4674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F0DD4D-220B-4085-8CD8-A9D868B2D64C}"/>
              </a:ext>
            </a:extLst>
          </p:cNvPr>
          <p:cNvSpPr txBox="1"/>
          <p:nvPr/>
        </p:nvSpPr>
        <p:spPr>
          <a:xfrm>
            <a:off x="9758362" y="-139549"/>
            <a:ext cx="8529638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6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bin Sketch" panose="020B0503050202020004" pitchFamily="34" charset="0"/>
              </a:rPr>
              <a:t>Read More!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AF5502F-4E87-4053-8E28-45779C3FCAFD}"/>
              </a:ext>
            </a:extLst>
          </p:cNvPr>
          <p:cNvSpPr/>
          <p:nvPr/>
        </p:nvSpPr>
        <p:spPr>
          <a:xfrm>
            <a:off x="1094421" y="8372475"/>
            <a:ext cx="2843214" cy="93400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bin Sketch" panose="020B0503050202020004" pitchFamily="34" charset="0"/>
              </a:rPr>
              <a:t>Repeat</a:t>
            </a:r>
            <a:endParaRPr lang="zh-CN" altLang="en-US" sz="3600" b="1" dirty="0">
              <a:solidFill>
                <a:schemeClr val="bg1"/>
              </a:solidFill>
              <a:latin typeface="Cabin Sketch" panose="020B05030502020200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A393A39-B508-437E-9777-A97EA4A4AE71}"/>
              </a:ext>
            </a:extLst>
          </p:cNvPr>
          <p:cNvSpPr/>
          <p:nvPr/>
        </p:nvSpPr>
        <p:spPr>
          <a:xfrm>
            <a:off x="5180646" y="8372475"/>
            <a:ext cx="2843214" cy="93400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bin Sketch" panose="020B0503050202020004" pitchFamily="34" charset="0"/>
              </a:rPr>
              <a:t>Next</a:t>
            </a:r>
            <a:endParaRPr lang="zh-CN" altLang="en-US" sz="3600" b="1" dirty="0">
              <a:solidFill>
                <a:schemeClr val="bg1"/>
              </a:solidFill>
              <a:latin typeface="Cabin Sketch" panose="020B05030502020200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D45DB9-F76A-4926-A5D1-3DC6AE4CD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8421" y="2254977"/>
            <a:ext cx="324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0A55E6-DF86-40A2-B6A8-7986A5CD8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50056" y="2254977"/>
            <a:ext cx="324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7089E6-0BC6-45DC-AEBA-5D191A3E5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8556" y="6066477"/>
            <a:ext cx="324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D7FE15-354A-4EE6-BDDC-D484021FC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50056" y="6066477"/>
            <a:ext cx="3240000" cy="32400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616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56</Words>
  <Application>Microsoft Office PowerPoint</Application>
  <PresentationFormat>自定义</PresentationFormat>
  <Paragraphs>20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Arial</vt:lpstr>
      <vt:lpstr>Cabin Sketch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Minmus</dc:creator>
  <cp:lastModifiedBy>Lin Minmus</cp:lastModifiedBy>
  <cp:revision>5</cp:revision>
  <dcterms:created xsi:type="dcterms:W3CDTF">2024-06-15T11:38:36Z</dcterms:created>
  <dcterms:modified xsi:type="dcterms:W3CDTF">2024-06-15T12:17:46Z</dcterms:modified>
</cp:coreProperties>
</file>